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2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0929" autoAdjust="0"/>
  </p:normalViewPr>
  <p:slideViewPr>
    <p:cSldViewPr snapToGrid="0">
      <p:cViewPr varScale="1">
        <p:scale>
          <a:sx n="120" d="100"/>
          <a:sy n="120" d="100"/>
        </p:scale>
        <p:origin x="414" y="108"/>
      </p:cViewPr>
      <p:guideLst>
        <p:guide orient="horz" pos="2160"/>
        <p:guide pos="42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94" d="100"/>
          <a:sy n="194" d="100"/>
        </p:scale>
        <p:origin x="1440" y="13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2.png>
</file>

<file path=ppt/media/image6.png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7160F-78E3-4FA3-A4EF-5470DCF7EC4B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90F149-6CD5-4240-B490-B9D7E20C7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37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ontemagno.com/xamarinforms-xaml-previewer-design-time-data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microsoft.com/en-us/xamarin/xamarin-forms/xaml/xaml-previewer" TargetMode="External"/><Relationship Id="rId4" Type="http://schemas.openxmlformats.org/officeDocument/2006/relationships/hyperlink" Target="https://xamarinhelp.com/xamarin-forms-previewer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0F149-6CD5-4240-B490-B9D7E20C70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43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Xamarin.Forms XAML Previewer Design Time Data</a:t>
            </a:r>
          </a:p>
          <a:p>
            <a:r>
              <a:rPr lang="en-US" dirty="0">
                <a:hlinkClick r:id="rId3"/>
              </a:rPr>
              <a:t>https://montemagno.com/xamarinforms-xaml-previewer-design-time-data/</a:t>
            </a:r>
            <a:endParaRPr lang="en-US" dirty="0"/>
          </a:p>
          <a:p>
            <a:endParaRPr lang="en-US" dirty="0"/>
          </a:p>
          <a:p>
            <a:r>
              <a:rPr lang="en-US" dirty="0"/>
              <a:t>Xamarin Forms Visual Previewer</a:t>
            </a:r>
          </a:p>
          <a:p>
            <a:r>
              <a:rPr lang="en-US" dirty="0">
                <a:hlinkClick r:id="rId4"/>
              </a:rPr>
              <a:t>https://xamarinhelp.com/xamarin-forms-previewer/</a:t>
            </a:r>
            <a:endParaRPr lang="en-US" dirty="0"/>
          </a:p>
          <a:p>
            <a:endParaRPr lang="en-US" dirty="0"/>
          </a:p>
          <a:p>
            <a:r>
              <a:rPr lang="en-US" dirty="0"/>
              <a:t>XAML Previewer for Xamarin.Forms</a:t>
            </a:r>
          </a:p>
          <a:p>
            <a:r>
              <a:rPr lang="en-US" dirty="0">
                <a:hlinkClick r:id="rId5"/>
              </a:rPr>
              <a:t>https://docs.microsoft.com/en-us/xamarin/xamarin-forms/xaml/xaml-previewer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0F149-6CD5-4240-B490-B9D7E20C70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84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0F149-6CD5-4240-B490-B9D7E20C70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99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94987-C519-44DC-95FD-1AA515E35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2FF40-8190-4E0B-8C9D-80C9C7342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D8678-79FF-4996-861D-B45A4A847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49F2F-C094-4592-9756-F5FAFA205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F5FFE-9E27-403A-BDC5-8AD65E39A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84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5B0B-19A1-492E-A8DB-023574FCE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9E513-F16D-41E0-9133-D41414240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FC788-8066-45E0-95BD-7F107EBAC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E2BCC-579B-4B82-ABE9-E853A5373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54082-E0C2-4C21-A324-8C18A1360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94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4B2315-64E9-4EAC-8159-D3B44DAF62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357CC-78F7-4BF1-B264-4BCCC7BCE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E2CD7-6F74-47BE-833F-E1E06AC0F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39761-1F37-49F3-83A3-D8147B21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D04D5-FC23-44DA-B986-12DAF7D65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5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8982-E15B-4CD1-9966-4636666E2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A5219-1DB9-4DF1-940C-495D65E11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70244-ECA2-41A9-8953-B8893E34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91A8A-9179-4291-9064-5859789FD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D751C-7B10-411A-BB5A-DD6584ECA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74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82C5F-D952-4604-8DAE-E38EF8A4B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19ED5-7CCC-46FC-8878-88C45517E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3FEE8-7E48-409B-9074-59260F390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6A872-5E46-46F7-89FA-552943588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27BDC-4E19-4267-A3D9-E3AABB98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47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AA13-D1C8-4B27-A02A-EAD0B7C63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3F416-80A1-42EF-A0C8-D544E3CB6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3252A-170A-4D49-ACE5-5F4A2CAF7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52A463-101A-4F43-BAE2-8C5B36BB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1D7C9-1076-439C-8C1F-A5915393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A955C-AC7C-4A1E-B99D-C40091265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24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84AB-8942-4A90-92B7-4CE96FB87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6A113-56A7-4F39-92D0-B0BD7F71C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EA84F-13BE-44BE-8351-162635F86D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DB7EDD-A43B-4314-A02B-1A9BF6EEE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3BCF10-0C38-4B63-9C76-0CDDF7615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FCC65-EF40-4AC1-8B8C-D0E73DD9B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81D906-E16F-4C6B-9301-14A38A69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7CF607-CC87-4C21-B919-1ACE016F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81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A31A-4542-4160-86F3-0CFD5154D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9DC981-D4C9-424F-B6DB-B19326AB2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2B93A6-D68A-4FEC-A98B-6949E19CF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53D1C6-F2C5-4DB1-8D4E-846ADEF59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48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6B9BCF-6D9A-4B0F-93EA-F7CF095FA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9AB835-4FC3-4F39-86AB-732A76AC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F779A-9014-4110-A351-458F5CB5F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53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542C6-5080-4F4B-9A39-82BA2214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CDCB-BDF0-4F56-9AE6-15C34D315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693258-0E1B-493F-B76C-7AF4DD8DA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F7590-E0DC-4DFF-8645-827D5873F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85D4A-1122-46CE-84FA-E150B6F4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E3E02-8355-4A6B-9176-D6F64083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80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702AB-90CA-42A4-BEF4-80CF6327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515AE3-E1BC-4E98-8C26-8EE9373F0E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A821D-5AFD-4AFA-B8F2-24B1D1780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49D56-5283-4B23-98CD-DF0BEC9DA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514B7-48A2-4D48-AF80-4FCDDD7C3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C1E2D-D837-4A5B-A255-4B3F3DEB7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07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20F565-95CC-4E7B-8C7F-DEC39D11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135F0-3590-46D5-A6E1-3C4457ADD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3868D-4FD0-4A23-867D-30B16DE2C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275C4-0FB8-43B8-8AEA-8868F2D43D83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6520C-A0F6-49CA-A5E6-B81A82634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BD654-92D8-4C56-B809-51528447E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2C325-85EB-444E-A99E-E674C2AB8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136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olfchannel.com/mobil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xamarin/xamarin-forms/xaml/xaml-previewe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xamarinhelp.com/xamarin-forms-previewer/" TargetMode="External"/><Relationship Id="rId4" Type="http://schemas.openxmlformats.org/officeDocument/2006/relationships/hyperlink" Target="https://montemagno.com/xamarinforms-xaml-previewer-design-time-data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amarin.com/liv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hyperlink" Target="https://developer.xamarin.com/samples/xamarin-live-player/Xamarin.Forms/" TargetMode="External"/><Relationship Id="rId4" Type="http://schemas.openxmlformats.org/officeDocument/2006/relationships/hyperlink" Target="https://docs.microsoft.com/en-us/xamarin/tools/live-player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ionoy.XamarinFormsLive-18843" TargetMode="External"/><Relationship Id="rId2" Type="http://schemas.openxmlformats.org/officeDocument/2006/relationships/hyperlink" Target="http://www.livexaml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hyperlink" Target="http://www.ammyui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UXDivers.GorillaPlayerVisualStudioAddin" TargetMode="External"/><Relationship Id="rId2" Type="http://schemas.openxmlformats.org/officeDocument/2006/relationships/hyperlink" Target="https://grialkit.com/gorilla-play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hyperlink" Target="https://github.com/UXDivers/Gorilla-Player-Support/wik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6932-3B6F-43A6-BFDD-F3A79CCED0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Visualizing Xamarin.Forms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8F8FF-84F8-4078-BC53-86D1051571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65478"/>
            <a:ext cx="9144000" cy="940317"/>
          </a:xfrm>
        </p:spPr>
        <p:txBody>
          <a:bodyPr numCol="2" anchor="ctr">
            <a:normAutofit/>
          </a:bodyPr>
          <a:lstStyle/>
          <a:p>
            <a:pPr algn="l"/>
            <a:r>
              <a:rPr lang="en-US" dirty="0"/>
              <a:t>Andy Lech</a:t>
            </a:r>
          </a:p>
          <a:p>
            <a:pPr algn="l"/>
            <a:r>
              <a:rPr lang="en-US" dirty="0"/>
              <a:t>Lead Mobile Engineer, Golf Channel</a:t>
            </a:r>
          </a:p>
          <a:p>
            <a:pPr algn="r"/>
            <a:r>
              <a:rPr lang="en-US" dirty="0"/>
              <a:t>@TheXamarinFiles</a:t>
            </a:r>
          </a:p>
          <a:p>
            <a:pPr algn="r"/>
            <a:r>
              <a:rPr lang="en-US" dirty="0"/>
              <a:t>github.com/xamarinfiles</a:t>
            </a:r>
          </a:p>
        </p:txBody>
      </p:sp>
    </p:spTree>
    <p:extLst>
      <p:ext uri="{BB962C8B-B14F-4D97-AF65-F5344CB8AC3E}">
        <p14:creationId xmlns:p14="http://schemas.microsoft.com/office/powerpoint/2010/main" val="1103349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B150C-ED85-4364-BEDB-0CE52DC42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Golf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511FA-4F61-47ED-978A-3082FC982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sz="2400" dirty="0"/>
              <a:t>Android phone/tablet app:</a:t>
            </a:r>
          </a:p>
          <a:p>
            <a:pPr lvl="1"/>
            <a:r>
              <a:rPr lang="en-US" dirty="0"/>
              <a:t>Android Studio</a:t>
            </a:r>
          </a:p>
          <a:p>
            <a:pPr lvl="1"/>
            <a:r>
              <a:rPr lang="en-US" dirty="0"/>
              <a:t>Java/Gradle</a:t>
            </a:r>
          </a:p>
          <a:p>
            <a:r>
              <a:rPr lang="en-US" sz="2400" dirty="0"/>
              <a:t>Apple phone/tablet app:</a:t>
            </a:r>
          </a:p>
          <a:p>
            <a:pPr lvl="1"/>
            <a:r>
              <a:rPr lang="en-US" dirty="0"/>
              <a:t>Xcode</a:t>
            </a:r>
          </a:p>
          <a:p>
            <a:pPr lvl="1"/>
            <a:r>
              <a:rPr lang="en-US" dirty="0"/>
              <a:t>Swift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553717-8DE3-4744-9CAF-649B37C0E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095" y="1690688"/>
            <a:ext cx="4907705" cy="4352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572B4E-A30E-4481-B8F1-4F385F6A4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17" y="4610155"/>
            <a:ext cx="5834378" cy="15668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6F21FDE-6493-436A-AC09-42D23E510BB1}"/>
              </a:ext>
            </a:extLst>
          </p:cNvPr>
          <p:cNvSpPr/>
          <p:nvPr/>
        </p:nvSpPr>
        <p:spPr>
          <a:xfrm>
            <a:off x="4389373" y="6308209"/>
            <a:ext cx="3015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www.golfchannel.com/mobile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043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7659B-3C36-4B9D-9C95-6AD8207D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Xamarin.Forms?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3896AFA-ECC3-4BFE-A8DF-046FC4239EAE}"/>
              </a:ext>
            </a:extLst>
          </p:cNvPr>
          <p:cNvGrpSpPr/>
          <p:nvPr/>
        </p:nvGrpSpPr>
        <p:grpSpPr>
          <a:xfrm>
            <a:off x="2888817" y="1690688"/>
            <a:ext cx="6414365" cy="4296906"/>
            <a:chOff x="2790489" y="1444948"/>
            <a:chExt cx="6420837" cy="429690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53A261-A76E-4EF1-B7FC-FAC7AC1D5CF9}"/>
                </a:ext>
              </a:extLst>
            </p:cNvPr>
            <p:cNvSpPr/>
            <p:nvPr/>
          </p:nvSpPr>
          <p:spPr bwMode="auto">
            <a:xfrm>
              <a:off x="2804067" y="2177293"/>
              <a:ext cx="2117653" cy="479486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marL="0" marR="0" lvl="0" indent="0" algn="ctr" defTabSz="9140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4892980-0B68-4A35-907B-70D2C34A4B06}"/>
                </a:ext>
              </a:extLst>
            </p:cNvPr>
            <p:cNvSpPr/>
            <p:nvPr/>
          </p:nvSpPr>
          <p:spPr bwMode="auto">
            <a:xfrm>
              <a:off x="2790489" y="4370254"/>
              <a:ext cx="6407259" cy="1371600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marL="0" marR="0" lvl="0" indent="0" algn="ctr" defTabSz="9140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8620095-7423-4BA3-82F1-9535272EAC50}"/>
                </a:ext>
              </a:extLst>
            </p:cNvPr>
            <p:cNvSpPr txBox="1"/>
            <p:nvPr/>
          </p:nvSpPr>
          <p:spPr>
            <a:xfrm>
              <a:off x="2817643" y="2150169"/>
              <a:ext cx="2104077" cy="52619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68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iOS C# UI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E5124B8-9596-4432-AE2A-9F4DDFB41973}"/>
                </a:ext>
              </a:extLst>
            </p:cNvPr>
            <p:cNvSpPr/>
            <p:nvPr/>
          </p:nvSpPr>
          <p:spPr bwMode="auto">
            <a:xfrm>
              <a:off x="4948870" y="2177293"/>
              <a:ext cx="2117653" cy="479486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marL="0" marR="0" lvl="0" indent="0" algn="ctr" defTabSz="9140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F7214BC-ED92-4E7B-A352-9E5A719DAC91}"/>
                </a:ext>
              </a:extLst>
            </p:cNvPr>
            <p:cNvSpPr/>
            <p:nvPr/>
          </p:nvSpPr>
          <p:spPr bwMode="auto">
            <a:xfrm>
              <a:off x="7093673" y="2177293"/>
              <a:ext cx="2117653" cy="479486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marL="0" marR="0" lvl="0" indent="0" algn="ctr" defTabSz="9140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84" b="0" i="0" u="none" strike="noStrike" kern="1200" cap="none" spc="0" normalizeH="0" baseline="0" noProof="0" dirty="0">
                  <a:ln>
                    <a:noFill/>
                  </a:ln>
                  <a:solidFill>
                    <a:srgbClr val="00BBF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5854BDE-FDDE-4B57-933D-70854DF5828C}"/>
                </a:ext>
              </a:extLst>
            </p:cNvPr>
            <p:cNvSpPr txBox="1"/>
            <p:nvPr/>
          </p:nvSpPr>
          <p:spPr>
            <a:xfrm>
              <a:off x="7107249" y="2150169"/>
              <a:ext cx="2104077" cy="53103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68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Windows C# UI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4DA97FD-40C4-429E-84E6-7D63D671CF9F}"/>
                </a:ext>
              </a:extLst>
            </p:cNvPr>
            <p:cNvSpPr txBox="1"/>
            <p:nvPr/>
          </p:nvSpPr>
          <p:spPr>
            <a:xfrm>
              <a:off x="4962445" y="2150169"/>
              <a:ext cx="2104077" cy="52619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68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Android C# UI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C5618C0-698C-46A2-969E-D0836AC38241}"/>
                </a:ext>
              </a:extLst>
            </p:cNvPr>
            <p:cNvSpPr txBox="1"/>
            <p:nvPr/>
          </p:nvSpPr>
          <p:spPr>
            <a:xfrm>
              <a:off x="2810855" y="4665004"/>
              <a:ext cx="6393683" cy="78210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Shared C# </a:t>
              </a:r>
              <a:r>
                <a:rPr lang="en-US" sz="3200" dirty="0">
                  <a:solidFill>
                    <a:srgbClr val="FFFFFF"/>
                  </a:solidFill>
                  <a:latin typeface="Segoe UI"/>
                </a:rPr>
                <a:t>App Logic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113FF21-0538-414D-A20D-CBEF0FDE1681}"/>
                </a:ext>
              </a:extLst>
            </p:cNvPr>
            <p:cNvGrpSpPr/>
            <p:nvPr/>
          </p:nvGrpSpPr>
          <p:grpSpPr>
            <a:xfrm>
              <a:off x="3562935" y="1444948"/>
              <a:ext cx="613490" cy="613491"/>
              <a:chOff x="2057399" y="2725789"/>
              <a:chExt cx="1028699" cy="1028700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FDDE794-63C7-4F44-888D-B35C3BD6B110}"/>
                  </a:ext>
                </a:extLst>
              </p:cNvPr>
              <p:cNvSpPr/>
              <p:nvPr/>
            </p:nvSpPr>
            <p:spPr bwMode="auto">
              <a:xfrm>
                <a:off x="2057399" y="2725789"/>
                <a:ext cx="1028699" cy="1028700"/>
              </a:xfrm>
              <a:prstGeom prst="ellipse">
                <a:avLst/>
              </a:prstGeom>
              <a:solidFill>
                <a:srgbClr val="9570D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marL="0" marR="0" lvl="0" indent="0" algn="ctr" defTabSz="91403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1" name="Picture 40" descr="Apple_logo.pdf">
                <a:extLst>
                  <a:ext uri="{FF2B5EF4-FFF2-40B4-BE49-F238E27FC236}">
                    <a16:creationId xmlns:a16="http://schemas.microsoft.com/office/drawing/2014/main" id="{2411E1CB-2C08-4A58-ADAD-98038C574B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19103" y="2938131"/>
                <a:ext cx="468070" cy="523137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CD91ED8-D026-4A75-BCD4-7BCD4171060E}"/>
                </a:ext>
              </a:extLst>
            </p:cNvPr>
            <p:cNvGrpSpPr/>
            <p:nvPr/>
          </p:nvGrpSpPr>
          <p:grpSpPr>
            <a:xfrm>
              <a:off x="5707598" y="1444948"/>
              <a:ext cx="613490" cy="613491"/>
              <a:chOff x="3810000" y="3144890"/>
              <a:chExt cx="1028699" cy="1028700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594CF35-8D1A-4269-B461-B929BFA6CED5}"/>
                  </a:ext>
                </a:extLst>
              </p:cNvPr>
              <p:cNvSpPr/>
              <p:nvPr/>
            </p:nvSpPr>
            <p:spPr bwMode="auto">
              <a:xfrm>
                <a:off x="3810000" y="3144890"/>
                <a:ext cx="1028699" cy="1028700"/>
              </a:xfrm>
              <a:prstGeom prst="ellipse">
                <a:avLst/>
              </a:prstGeom>
              <a:solidFill>
                <a:srgbClr val="66B11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marL="0" marR="0" lvl="0" indent="0" algn="ctr" defTabSz="91403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39" name="Picture 38" descr="Android_logo.pdf">
                <a:extLst>
                  <a:ext uri="{FF2B5EF4-FFF2-40B4-BE49-F238E27FC236}">
                    <a16:creationId xmlns:a16="http://schemas.microsoft.com/office/drawing/2014/main" id="{3C29DA80-06F8-4FF3-A834-F18AFA6E4F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97337" y="3402859"/>
                <a:ext cx="434973" cy="500220"/>
              </a:xfrm>
              <a:prstGeom prst="rect">
                <a:avLst/>
              </a:prstGeom>
            </p:spPr>
          </p:pic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99F32F-4F4E-4F9F-98E5-5809248A28E8}"/>
                </a:ext>
              </a:extLst>
            </p:cNvPr>
            <p:cNvGrpSpPr/>
            <p:nvPr/>
          </p:nvGrpSpPr>
          <p:grpSpPr>
            <a:xfrm>
              <a:off x="7851596" y="1444948"/>
              <a:ext cx="613491" cy="613491"/>
              <a:chOff x="6083298" y="3144890"/>
              <a:chExt cx="1028699" cy="1028700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44390A7-9537-4958-AE35-C23120361E43}"/>
                  </a:ext>
                </a:extLst>
              </p:cNvPr>
              <p:cNvSpPr/>
              <p:nvPr/>
            </p:nvSpPr>
            <p:spPr bwMode="auto">
              <a:xfrm>
                <a:off x="6083298" y="3144890"/>
                <a:ext cx="1028699" cy="1028700"/>
              </a:xfrm>
              <a:prstGeom prst="ellipse">
                <a:avLst/>
              </a:prstGeom>
              <a:solidFill>
                <a:srgbClr val="00BBF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marL="0" marR="0" lvl="0" indent="0" algn="ctr" defTabSz="914038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84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37" name="Picture 36" descr="Windows_logo.pdf">
                <a:extLst>
                  <a:ext uri="{FF2B5EF4-FFF2-40B4-BE49-F238E27FC236}">
                    <a16:creationId xmlns:a16="http://schemas.microsoft.com/office/drawing/2014/main" id="{905D890C-6122-4799-B05D-674F0E1C53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365885" y="3436990"/>
                <a:ext cx="466043" cy="434973"/>
              </a:xfrm>
              <a:prstGeom prst="rect">
                <a:avLst/>
              </a:prstGeom>
            </p:spPr>
          </p:pic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39ADDF19-BE6A-4071-81F3-DE1631C85DDF}"/>
              </a:ext>
            </a:extLst>
          </p:cNvPr>
          <p:cNvSpPr/>
          <p:nvPr/>
        </p:nvSpPr>
        <p:spPr bwMode="auto">
          <a:xfrm>
            <a:off x="2902381" y="3080831"/>
            <a:ext cx="6400800" cy="1371600"/>
          </a:xfrm>
          <a:prstGeom prst="rect">
            <a:avLst/>
          </a:prstGeom>
          <a:solidFill>
            <a:srgbClr val="216BAB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89642" tIns="89642" rIns="33620" bIns="33620" rtlCol="0" anchor="b" anchorCtr="0"/>
          <a:lstStyle/>
          <a:p>
            <a:pPr marL="0" marR="0" lvl="0" indent="0" algn="ctr" defTabSz="9140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84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9904E12-31DB-40A6-98D6-E28DAD1677F6}"/>
              </a:ext>
            </a:extLst>
          </p:cNvPr>
          <p:cNvSpPr txBox="1"/>
          <p:nvPr/>
        </p:nvSpPr>
        <p:spPr>
          <a:xfrm>
            <a:off x="2915944" y="3375581"/>
            <a:ext cx="6387239" cy="782100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Shared XAML/C# </a:t>
            </a:r>
            <a:r>
              <a:rPr lang="en-US" sz="3200" dirty="0">
                <a:solidFill>
                  <a:srgbClr val="FFFFFF"/>
                </a:solidFill>
                <a:latin typeface="Segoe UI"/>
              </a:rPr>
              <a:t>User Interface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1301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78E42-689D-4A3A-930C-1242F7A86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tools for laying out Xamarin.Forms XAML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B6C90-9D4D-4BE1-8F87-4DBB3EF08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Xamarin.Forms Previewer (Xamarin)</a:t>
            </a:r>
          </a:p>
          <a:p>
            <a:r>
              <a:rPr lang="en-US" sz="2400" dirty="0"/>
              <a:t>Xamarin Live Player (Xamarin)</a:t>
            </a:r>
          </a:p>
          <a:p>
            <a:r>
              <a:rPr lang="en-US" sz="2400" dirty="0" err="1"/>
              <a:t>LiveXAML</a:t>
            </a:r>
            <a:r>
              <a:rPr lang="en-US" sz="2400" dirty="0"/>
              <a:t> (</a:t>
            </a:r>
            <a:r>
              <a:rPr lang="en-US" sz="2400" dirty="0" err="1"/>
              <a:t>Ammy</a:t>
            </a:r>
            <a:r>
              <a:rPr lang="en-US" sz="2400" dirty="0"/>
              <a:t>)</a:t>
            </a:r>
          </a:p>
          <a:p>
            <a:r>
              <a:rPr lang="en-US" sz="2400" dirty="0"/>
              <a:t>Gorilla Player (</a:t>
            </a:r>
            <a:r>
              <a:rPr lang="en-US" sz="2400" dirty="0" err="1"/>
              <a:t>UXDivers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31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23968-677A-467D-83E6-D37F35E8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Xamarin.Forms Previewer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574B9-9FA7-4047-B27B-2470C8982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2000" dirty="0"/>
              <a:t>Previewed at last Xamarin Evolve (April 2016)</a:t>
            </a:r>
          </a:p>
          <a:p>
            <a:r>
              <a:rPr lang="en-US" sz="2000" dirty="0"/>
              <a:t>Released to stable in March 2017</a:t>
            </a:r>
          </a:p>
          <a:p>
            <a:r>
              <a:rPr lang="en-US" sz="2000" dirty="0"/>
              <a:t>Runs as a window inside Visual Studio</a:t>
            </a:r>
          </a:p>
          <a:p>
            <a:r>
              <a:rPr lang="en-US" sz="2000" dirty="0"/>
              <a:t>Doesn’t support base classes (events, etc.)</a:t>
            </a:r>
          </a:p>
          <a:p>
            <a:r>
              <a:rPr lang="en-US" sz="2000" dirty="0"/>
              <a:t>Design-time data:</a:t>
            </a:r>
          </a:p>
          <a:p>
            <a:pPr marL="461963" lvl="1" indent="-231775">
              <a:buFont typeface="Courier New" panose="02070309020205020404" pitchFamily="49" charset="0"/>
              <a:buChar char="o"/>
            </a:pPr>
            <a:r>
              <a:rPr lang="en-US" sz="1600" dirty="0"/>
              <a:t>Need to change architecture (add </a:t>
            </a:r>
            <a:r>
              <a:rPr lang="en-US" sz="1600" dirty="0" err="1"/>
              <a:t>ViewModelLocator</a:t>
            </a:r>
            <a:r>
              <a:rPr lang="en-US" sz="1600" dirty="0"/>
              <a:t>)</a:t>
            </a:r>
          </a:p>
          <a:p>
            <a:pPr marL="461963" lvl="1" indent="-231775">
              <a:buFont typeface="Courier New" panose="02070309020205020404" pitchFamily="49" charset="0"/>
              <a:buChar char="o"/>
            </a:pPr>
            <a:r>
              <a:rPr lang="en-US" sz="1600" dirty="0"/>
              <a:t>Need to add </a:t>
            </a:r>
            <a:r>
              <a:rPr lang="en-US" sz="1600" b="1" dirty="0" err="1"/>
              <a:t>xmlns:design</a:t>
            </a:r>
            <a:r>
              <a:rPr lang="en-US" sz="1600" dirty="0"/>
              <a:t> namespace to pages</a:t>
            </a:r>
          </a:p>
          <a:p>
            <a:pPr marL="461963" lvl="1" indent="-231775">
              <a:buFont typeface="Courier New" panose="02070309020205020404" pitchFamily="49" charset="0"/>
              <a:buChar char="o"/>
            </a:pPr>
            <a:r>
              <a:rPr lang="en-US" sz="1600" dirty="0"/>
              <a:t>Need to bind to a static ViewModel</a:t>
            </a:r>
            <a:endParaRPr lang="en-US" sz="2000" dirty="0"/>
          </a:p>
          <a:p>
            <a:r>
              <a:rPr lang="en-US" sz="2000" dirty="0"/>
              <a:t>Links: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3"/>
              </a:rPr>
              <a:t>XAML Previewer for Xamarin.Forms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4"/>
              </a:rPr>
              <a:t>Xamarin.Forms XAML Previewer Design Time Data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5"/>
              </a:rPr>
              <a:t>Xamarin Forms Visual Previewer</a:t>
            </a:r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altLang="en-US" sz="1400" dirty="0">
                <a:solidFill>
                  <a:srgbClr val="000000"/>
                </a:solidFill>
                <a:latin typeface="input-sans"/>
              </a:rPr>
              <a:t>	</a:t>
            </a:r>
            <a:endParaRPr lang="en-US" altLang="en-US" sz="3200" dirty="0">
              <a:latin typeface="Arial" panose="020B0604020202020204" pitchFamily="34" charset="0"/>
            </a:endParaRP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3EC2B-0013-4EDA-923C-976C599FFF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0" y="1825625"/>
            <a:ext cx="4495800" cy="2764917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2190A863-3DE7-4230-8261-9E0C189401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11169"/>
            <a:ext cx="65" cy="8795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98356" rIns="0" bIns="29835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FD5093D6-4BC4-41EE-A1C5-89A468FBC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11169"/>
            <a:ext cx="65" cy="8795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98356" rIns="0" bIns="29835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889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DEE9-A322-4790-9948-236B58435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Xamarin Live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53426-545F-46D8-B3D8-5C8875BF2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2000" dirty="0"/>
              <a:t>Only available for Visual Studio 2017</a:t>
            </a:r>
          </a:p>
          <a:p>
            <a:r>
              <a:rPr lang="en-US" sz="2000" dirty="0"/>
              <a:t>Available in Google Play for Android</a:t>
            </a:r>
          </a:p>
          <a:p>
            <a:r>
              <a:rPr lang="en-US" sz="2000" dirty="0"/>
              <a:t>Available in preview for iOS through TestFlight</a:t>
            </a:r>
          </a:p>
          <a:p>
            <a:r>
              <a:rPr lang="en-US" sz="2000" dirty="0"/>
              <a:t>Involves pairing your devices with QR codes</a:t>
            </a:r>
          </a:p>
          <a:p>
            <a:r>
              <a:rPr lang="en-US" sz="2000" dirty="0"/>
              <a:t>Deploy to Live Player device in Visual Studio</a:t>
            </a:r>
          </a:p>
          <a:p>
            <a:r>
              <a:rPr lang="en-US" sz="2000" dirty="0"/>
              <a:t>Live Run Current View lets you see changes</a:t>
            </a:r>
          </a:p>
          <a:p>
            <a:r>
              <a:rPr lang="en-US" sz="2000" dirty="0"/>
              <a:t>Links: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3"/>
              </a:rPr>
              <a:t>Introducing Xamarin Live Player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4"/>
              </a:rPr>
              <a:t>Xamarin Live Player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5"/>
              </a:rPr>
              <a:t>Xamarin Live Player Samples</a:t>
            </a:r>
            <a:endParaRPr lang="en-US" sz="16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0A761E-9A4F-4F50-923D-E1AFC347E6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62174"/>
            <a:ext cx="5257800" cy="295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0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4C25E-D7FD-4D4A-B42A-05147AD29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LiveXAML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FDA6F-0AF6-4362-8507-780399021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2000" dirty="0"/>
              <a:t>Plug-in for Visual Studio 2015, 2017</a:t>
            </a:r>
          </a:p>
          <a:p>
            <a:r>
              <a:rPr lang="en-US" sz="2000" dirty="0"/>
              <a:t>Need to install </a:t>
            </a:r>
            <a:r>
              <a:rPr lang="en-US" sz="2000" dirty="0" err="1"/>
              <a:t>LiveXAML</a:t>
            </a:r>
            <a:r>
              <a:rPr lang="en-US" sz="2000" dirty="0"/>
              <a:t> NuGet packages</a:t>
            </a:r>
          </a:p>
          <a:p>
            <a:r>
              <a:rPr lang="en-US" sz="2000" dirty="0"/>
              <a:t>Multi-casting - attach debugger to each device</a:t>
            </a:r>
          </a:p>
          <a:p>
            <a:r>
              <a:rPr lang="en-US" sz="2000" dirty="0"/>
              <a:t>Trial version - projects with 3 or less XAML files</a:t>
            </a:r>
          </a:p>
          <a:p>
            <a:r>
              <a:rPr lang="en-US" sz="2000" dirty="0"/>
              <a:t>Paid license - $240 permanent, $24/month</a:t>
            </a:r>
          </a:p>
          <a:p>
            <a:r>
              <a:rPr lang="en-US" sz="2000" dirty="0"/>
              <a:t>Links: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 err="1">
                <a:hlinkClick r:id="rId2"/>
              </a:rPr>
              <a:t>LiveXAMl</a:t>
            </a:r>
            <a:r>
              <a:rPr lang="en-US" sz="1600" dirty="0">
                <a:hlinkClick r:id="rId2"/>
              </a:rPr>
              <a:t> for Xamarin Forms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3"/>
              </a:rPr>
              <a:t>Visual Studio Extension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 err="1">
                <a:hlinkClick r:id="rId4"/>
              </a:rPr>
              <a:t>Ammy</a:t>
            </a:r>
            <a:r>
              <a:rPr lang="en-US" sz="1600" dirty="0">
                <a:hlinkClick r:id="rId4"/>
              </a:rPr>
              <a:t> (XAML UI abstraction)</a:t>
            </a:r>
            <a:endParaRPr lang="en-US" sz="16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45B7E-477E-4E7E-BB94-3B989063C2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2629694"/>
            <a:ext cx="47625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56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6A9AA-0F3D-4D9D-B4EF-004D5BCB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Gorilla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52076-81B1-460D-8A2C-11E6CCCB6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2000" dirty="0"/>
              <a:t>Plug-in for Visual Studio 2015, 2017</a:t>
            </a:r>
          </a:p>
          <a:p>
            <a:r>
              <a:rPr lang="en-US" sz="2000" dirty="0"/>
              <a:t>Requires Gorilla Player desktop application</a:t>
            </a:r>
          </a:p>
          <a:p>
            <a:r>
              <a:rPr lang="en-US" sz="2000" dirty="0"/>
              <a:t>Broadcasts on port to devices on same </a:t>
            </a:r>
            <a:r>
              <a:rPr lang="en-US" sz="2000" dirty="0" err="1"/>
              <a:t>WiFi</a:t>
            </a:r>
            <a:endParaRPr lang="en-US" sz="2000" dirty="0"/>
          </a:p>
          <a:p>
            <a:r>
              <a:rPr lang="en-US" sz="2000" dirty="0"/>
              <a:t>Design-time data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/>
              <a:t>No architecture changes 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/>
              <a:t>Data editable in JSON files</a:t>
            </a:r>
          </a:p>
          <a:p>
            <a:r>
              <a:rPr lang="en-US" sz="2000" dirty="0"/>
              <a:t>Links:</a:t>
            </a:r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2"/>
              </a:rPr>
              <a:t>Gorilla Player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3"/>
              </a:rPr>
              <a:t>Visual Studio Extension</a:t>
            </a:r>
            <a:endParaRPr lang="en-US" sz="1600" dirty="0"/>
          </a:p>
          <a:p>
            <a:pPr marL="515938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hlinkClick r:id="rId4"/>
              </a:rPr>
              <a:t>GitHub</a:t>
            </a:r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0AE930-3B14-4D54-B384-DC3E58E71E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732" y="4471988"/>
            <a:ext cx="3038475" cy="1704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0BD8EA-6291-4642-BE3C-C5913FE62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269" y="1590061"/>
            <a:ext cx="3548531" cy="482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339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403</Words>
  <Application>Microsoft Office PowerPoint</Application>
  <PresentationFormat>Widescreen</PresentationFormat>
  <Paragraphs>103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input-sans</vt:lpstr>
      <vt:lpstr>Segoe UI</vt:lpstr>
      <vt:lpstr>Office Theme</vt:lpstr>
      <vt:lpstr>Visualizing Xamarin.Forms</vt:lpstr>
      <vt:lpstr>Golf Channel</vt:lpstr>
      <vt:lpstr>Why Xamarin.Forms?</vt:lpstr>
      <vt:lpstr>New tools for laying out Xamarin.Forms XAML</vt:lpstr>
      <vt:lpstr>Xamarin.Forms Previewer</vt:lpstr>
      <vt:lpstr>Xamarin Live Player</vt:lpstr>
      <vt:lpstr>LiveXAML</vt:lpstr>
      <vt:lpstr>Gorilla Player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Xamarin.Forms</dc:title>
  <dc:creator>Andy Lech</dc:creator>
  <cp:lastModifiedBy>Andy Lech</cp:lastModifiedBy>
  <cp:revision>28</cp:revision>
  <dcterms:created xsi:type="dcterms:W3CDTF">2018-03-16T22:04:47Z</dcterms:created>
  <dcterms:modified xsi:type="dcterms:W3CDTF">2018-03-17T12:27:59Z</dcterms:modified>
</cp:coreProperties>
</file>

<file path=docProps/thumbnail.jpeg>
</file>